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5B1E5C-5EA9-4030-B1DB-B0B8E7955DBD}" v="424" dt="2022-10-09T15:52:34.005"/>
    <p1510:client id="{A108EFBA-CC76-4FA9-A2B5-861B3E5875BC}" v="22" dt="2022-10-09T15:05:18.4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91" d="100"/>
          <a:sy n="91" d="100"/>
        </p:scale>
        <p:origin x="48" y="1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10/9/2022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76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22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191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378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89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185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36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428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302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817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18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9339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кирпич, легкий&#10;&#10;Автоматически созданное описание">
            <a:extLst>
              <a:ext uri="{FF2B5EF4-FFF2-40B4-BE49-F238E27FC236}">
                <a16:creationId xmlns:a16="http://schemas.microsoft.com/office/drawing/2014/main" id="{D0FD3CAC-ED90-934B-A553-DE063EF506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027"/>
          <a:stretch/>
        </p:blipFill>
        <p:spPr>
          <a:xfrm>
            <a:off x="-1" y="10"/>
            <a:ext cx="7456513" cy="6857990"/>
          </a:xfrm>
          <a:custGeom>
            <a:avLst/>
            <a:gdLst/>
            <a:ahLst/>
            <a:cxnLst/>
            <a:rect l="l" t="t" r="r" b="b"/>
            <a:pathLst>
              <a:path w="7456513" h="6858000">
                <a:moveTo>
                  <a:pt x="0" y="0"/>
                </a:moveTo>
                <a:lnTo>
                  <a:pt x="6059386" y="0"/>
                </a:lnTo>
                <a:lnTo>
                  <a:pt x="6059386" y="1375489"/>
                </a:lnTo>
                <a:lnTo>
                  <a:pt x="7456513" y="1375489"/>
                </a:lnTo>
                <a:lnTo>
                  <a:pt x="74565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Rectangle 10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85818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85818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018633" y="1247140"/>
            <a:ext cx="3608208" cy="3450844"/>
          </a:xfrm>
        </p:spPr>
        <p:txBody>
          <a:bodyPr>
            <a:normAutofit/>
          </a:bodyPr>
          <a:lstStyle/>
          <a:p>
            <a:pPr algn="ctr"/>
            <a:r>
              <a:rPr lang="ru-RU" sz="4400" dirty="0">
                <a:cs typeface="Calibri Light"/>
              </a:rPr>
              <a:t>MTC </a:t>
            </a:r>
            <a:r>
              <a:rPr lang="ru-RU" sz="4400" dirty="0" err="1">
                <a:cs typeface="Calibri Light"/>
              </a:rPr>
              <a:t>startup</a:t>
            </a:r>
            <a:r>
              <a:rPr lang="ru-RU" sz="4400" dirty="0">
                <a:cs typeface="Calibri Light"/>
              </a:rPr>
              <a:t> </a:t>
            </a:r>
            <a:r>
              <a:rPr lang="ru-RU" sz="4400" dirty="0" err="1">
                <a:cs typeface="Calibri Light"/>
              </a:rPr>
              <a:t>game</a:t>
            </a:r>
            <a:r>
              <a:rPr lang="ru-RU" sz="4800" dirty="0">
                <a:cs typeface="Calibri Light"/>
              </a:rPr>
              <a:t> 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A67A20-5397-0D7E-0FEB-4029ABA36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Зачем? Почему?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135465-BFA2-922E-D1A0-D03005F76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2160016"/>
            <a:ext cx="3315564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Игра предназначена для ознакомления пользователей с сервисами МТС. Данная игра полностью </a:t>
            </a:r>
            <a:r>
              <a:rPr lang="ru-RU"/>
              <a:t>выдержана в стиле </a:t>
            </a:r>
            <a:r>
              <a:rPr lang="ru-RU" dirty="0"/>
              <a:t>данной компании.</a:t>
            </a:r>
          </a:p>
        </p:txBody>
      </p:sp>
    </p:spTree>
    <p:extLst>
      <p:ext uri="{BB962C8B-B14F-4D97-AF65-F5344CB8AC3E}">
        <p14:creationId xmlns:p14="http://schemas.microsoft.com/office/powerpoint/2010/main" val="3950826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ABEF24-B8D0-B20E-B147-974336AF4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Замысел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9B006B-BDF1-AB30-064F-312A9ABCB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710" y="2160016"/>
            <a:ext cx="3594606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Главный герой проходит уровни, попутно узнавая о данной компании, получая призы.</a:t>
            </a:r>
          </a:p>
        </p:txBody>
      </p:sp>
    </p:spTree>
    <p:extLst>
      <p:ext uri="{BB962C8B-B14F-4D97-AF65-F5344CB8AC3E}">
        <p14:creationId xmlns:p14="http://schemas.microsoft.com/office/powerpoint/2010/main" val="440659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F0F664-2A00-9F08-5D32-3E5A96B7B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089" y="1247140"/>
            <a:ext cx="9512395" cy="3450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/>
              <a:t>Аспекты игры</a:t>
            </a:r>
          </a:p>
        </p:txBody>
      </p:sp>
    </p:spTree>
    <p:extLst>
      <p:ext uri="{BB962C8B-B14F-4D97-AF65-F5344CB8AC3E}">
        <p14:creationId xmlns:p14="http://schemas.microsoft.com/office/powerpoint/2010/main" val="2722859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868C70C-E5C4-CD47-888C-FCB3373B6D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A97320-228E-48F3-BCFA-423F983C8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6928"/>
            <a:ext cx="1133856" cy="6291072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9F0975-851A-4FEC-B19A-6EC12C0D5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6928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F99B5-45F0-E9F6-4AD5-6C22A3D0A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3098" y="455613"/>
            <a:ext cx="5731301" cy="1549400"/>
          </a:xfrm>
        </p:spPr>
        <p:txBody>
          <a:bodyPr>
            <a:normAutofit/>
          </a:bodyPr>
          <a:lstStyle/>
          <a:p>
            <a:r>
              <a:rPr lang="ru-RU" dirty="0"/>
              <a:t>Большое количество локаций 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9EC874-577F-D4F7-BF5F-4830D9B783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3098" y="2160588"/>
            <a:ext cx="5731302" cy="392588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dirty="0"/>
              <a:t>В игре присутствует множество локаций проработанных до мелочей.</a:t>
            </a:r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EE8CAEBC-CE19-CC77-1957-36C70377C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839" y="634472"/>
            <a:ext cx="2866708" cy="1583856"/>
          </a:xfrm>
          <a:prstGeom prst="rect">
            <a:avLst/>
          </a:prstGeom>
        </p:spPr>
      </p:pic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EC6B9857-F25E-AD02-CDC8-E2DC95C31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839" y="2605621"/>
            <a:ext cx="2871216" cy="1571990"/>
          </a:xfrm>
          <a:prstGeom prst="rect">
            <a:avLst/>
          </a:prstGeom>
        </p:spPr>
      </p:pic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F8970F2F-8749-84CD-07C6-12CEA6F221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7839" y="4568221"/>
            <a:ext cx="2866708" cy="157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947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22" name="Rectangle 13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1A279D-D4C2-E0AA-ED78-F9D049007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9057" y="4320541"/>
            <a:ext cx="8393008" cy="11795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Интересный геймплей </a:t>
            </a:r>
          </a:p>
        </p:txBody>
      </p:sp>
      <p:pic>
        <p:nvPicPr>
          <p:cNvPr id="5" name="Рисунок 5" descr="Изображение выглядит как внутренний, стол, темный, рабочий стол&#10;&#10;Автоматически созданное описание">
            <a:extLst>
              <a:ext uri="{FF2B5EF4-FFF2-40B4-BE49-F238E27FC236}">
                <a16:creationId xmlns:a16="http://schemas.microsoft.com/office/drawing/2014/main" id="{33C7B66A-7432-53E5-2A7B-2ED09A990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6842" y="1684424"/>
            <a:ext cx="3860371" cy="2103902"/>
          </a:xfrm>
          <a:prstGeom prst="rect">
            <a:avLst/>
          </a:prstGeom>
        </p:spPr>
      </p:pic>
      <p:pic>
        <p:nvPicPr>
          <p:cNvPr id="4" name="Рисунок 4" descr="Изображение выглядит как текст, внутренний, черный&#10;&#10;Автоматически созданное описание">
            <a:extLst>
              <a:ext uri="{FF2B5EF4-FFF2-40B4-BE49-F238E27FC236}">
                <a16:creationId xmlns:a16="http://schemas.microsoft.com/office/drawing/2014/main" id="{FDCEA4DB-9376-2DA3-9002-2615FA074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1844" y="1680206"/>
            <a:ext cx="3858155" cy="211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230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AF657C-A66C-40D7-8756-3636B5A52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75495"/>
            <a:ext cx="1133856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F0896F-B937-46AC-AA33-5ACC203E6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F1B748-AAEF-67AA-86DC-5135C2298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134" y="1247775"/>
            <a:ext cx="5073366" cy="34496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000"/>
              <a:t>Стиль на который стоит обратить внимание</a:t>
            </a:r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43B6B26F-CF84-EB9F-5F35-DAC7ECF7E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056" y="1429382"/>
            <a:ext cx="3534906" cy="1944198"/>
          </a:xfrm>
          <a:prstGeom prst="rect">
            <a:avLst/>
          </a:prstGeom>
        </p:spPr>
      </p:pic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0B054CE7-C3B8-AF86-1E1D-C18BED43E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056" y="3976346"/>
            <a:ext cx="3538728" cy="191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659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2D03A0B2-4A2F-D846-A5E6-FB7CB9A03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7F573F1D-73A7-FB41-BCAD-FC9AA7DEF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 useBgFill="1">
        <p:nvSpPr>
          <p:cNvPr id="22" name="Rectangle 13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D5B0F748-7FA7-4DDF-89A3-7F1D8EE1F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1903E872-C07A-4030-B584-D321D40C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40D74F-BBF3-88EA-0D33-0145F42F6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7321" y="4309024"/>
            <a:ext cx="9677833" cy="11344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/>
              <a:t>Неординарный уровень</a:t>
            </a:r>
          </a:p>
        </p:txBody>
      </p:sp>
      <p:pic>
        <p:nvPicPr>
          <p:cNvPr id="4" name="Рисунок 4" descr="Изображение выглядит как пол, игрушка&#10;&#10;Автоматически созданное описание">
            <a:extLst>
              <a:ext uri="{FF2B5EF4-FFF2-40B4-BE49-F238E27FC236}">
                <a16:creationId xmlns:a16="http://schemas.microsoft.com/office/drawing/2014/main" id="{02D11AF8-EC47-38C7-AD70-1989F9EDD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321" y="976121"/>
            <a:ext cx="4524968" cy="2500044"/>
          </a:xfrm>
          <a:prstGeom prst="rect">
            <a:avLst/>
          </a:prstGeom>
        </p:spPr>
      </p:pic>
      <p:pic>
        <p:nvPicPr>
          <p:cNvPr id="5" name="Рисунок 5" descr="Изображение выглядит как темный, легкий, освещенный, лампа&#10;&#10;Автоматически созданное описание">
            <a:extLst>
              <a:ext uri="{FF2B5EF4-FFF2-40B4-BE49-F238E27FC236}">
                <a16:creationId xmlns:a16="http://schemas.microsoft.com/office/drawing/2014/main" id="{489B8DDF-8D8C-09F7-2B18-30746A286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5755" y="985582"/>
            <a:ext cx="4509399" cy="249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435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173A34-C018-1963-E2C7-352C5C80C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655" y="3063729"/>
            <a:ext cx="9486690" cy="730541"/>
          </a:xfrm>
        </p:spPr>
        <p:txBody>
          <a:bodyPr>
            <a:normAutofit fontScale="90000"/>
          </a:bodyPr>
          <a:lstStyle/>
          <a:p>
            <a:pPr algn="ctr"/>
            <a:r>
              <a:rPr lang="ru-RU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676636"/>
      </p:ext>
    </p:extLst>
  </p:cSld>
  <p:clrMapOvr>
    <a:masterClrMapping/>
  </p:clrMapOvr>
</p:sld>
</file>

<file path=ppt/theme/theme1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68</Words>
  <Application>Microsoft Office PowerPoint</Application>
  <PresentationFormat>Широкоэкранный</PresentationFormat>
  <Paragraphs>12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Arial</vt:lpstr>
      <vt:lpstr>Neue Haas Grotesk Text Pro</vt:lpstr>
      <vt:lpstr>InterweaveVTI</vt:lpstr>
      <vt:lpstr>MTC startup game </vt:lpstr>
      <vt:lpstr>Зачем? Почему?</vt:lpstr>
      <vt:lpstr>Замысел</vt:lpstr>
      <vt:lpstr>Аспекты игры</vt:lpstr>
      <vt:lpstr>Большое количество локаций </vt:lpstr>
      <vt:lpstr>Интересный геймплей </vt:lpstr>
      <vt:lpstr>Стиль на который стоит обратить внимание</vt:lpstr>
      <vt:lpstr>Неординарный уровень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Кирилл Сухоруков</dc:creator>
  <cp:lastModifiedBy>Кирилл Сухоруков</cp:lastModifiedBy>
  <cp:revision>132</cp:revision>
  <dcterms:created xsi:type="dcterms:W3CDTF">2022-10-09T14:59:52Z</dcterms:created>
  <dcterms:modified xsi:type="dcterms:W3CDTF">2022-10-09T17:18:00Z</dcterms:modified>
</cp:coreProperties>
</file>

<file path=docProps/thumbnail.jpeg>
</file>